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6"/>
  </p:notesMasterIdLst>
  <p:handoutMasterIdLst>
    <p:handoutMasterId r:id="rId7"/>
  </p:handoutMasterIdLst>
  <p:sldIdLst>
    <p:sldId id="489" r:id="rId2"/>
    <p:sldId id="490" r:id="rId3"/>
    <p:sldId id="491" r:id="rId4"/>
    <p:sldId id="49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xEt0t2UQEf6zxskmi48h6w==" hashData="NONK9TyU8yYxI0a9iPCqu8TgaU0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F"/>
    <a:srgbClr val="00B6FA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5" autoAdjust="0"/>
    <p:restoredTop sz="76097"/>
  </p:normalViewPr>
  <p:slideViewPr>
    <p:cSldViewPr>
      <p:cViewPr>
        <p:scale>
          <a:sx n="90" d="100"/>
          <a:sy n="90" d="100"/>
        </p:scale>
        <p:origin x="-86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1.2.1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95400" y="2241167"/>
            <a:ext cx="6629400" cy="362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1.2.1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638300" y="2231642"/>
            <a:ext cx="5943600" cy="39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1.2.1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981200" y="2362200"/>
            <a:ext cx="5181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1.2.1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175073"/>
            <a:ext cx="5943600" cy="41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13026</TotalTime>
  <Words>45</Words>
  <Application>Microsoft Office PowerPoint</Application>
  <PresentationFormat>On-screen Show (4:3)</PresentationFormat>
  <Paragraphs>17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201</cp:revision>
  <dcterms:created xsi:type="dcterms:W3CDTF">2015-12-09T18:20:24Z</dcterms:created>
  <dcterms:modified xsi:type="dcterms:W3CDTF">2017-05-08T17:35:03Z</dcterms:modified>
</cp:coreProperties>
</file>